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1"/>
  </p:sldMasterIdLst>
  <p:notesMasterIdLst>
    <p:notesMasterId r:id="rId7"/>
  </p:notesMasterIdLst>
  <p:sldIdLst>
    <p:sldId id="260" r:id="rId2"/>
    <p:sldId id="259" r:id="rId3"/>
    <p:sldId id="262" r:id="rId4"/>
    <p:sldId id="261" r:id="rId5"/>
    <p:sldId id="263" r:id="rId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9D"/>
    <a:srgbClr val="99FFCC"/>
    <a:srgbClr val="808080"/>
    <a:srgbClr val="4D4D4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384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16CFF-FE36-4FC0-9341-483C0A62AD9C}" type="datetimeFigureOut">
              <a:rPr lang="it-IT" smtClean="0"/>
              <a:t>17/05/2023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734EB-8882-434E-96D2-AD31E3EE9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320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9742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6505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707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336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336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68ECC-1CA0-4E92-810C-81AF2F738EEE}" type="datetimeFigureOut">
              <a:rPr lang="en-US"/>
              <a:pPr>
                <a:defRPr/>
              </a:pPr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A9AFF-81FA-4423-97C5-63AB0DF6465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0BA80-918F-4B10-A144-479B36891F97}" type="datetimeFigureOut">
              <a:rPr lang="en-US"/>
              <a:pPr>
                <a:defRPr/>
              </a:pPr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3249A-C375-4B38-813F-F30F8728C9F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9789B-290A-4971-8A37-230A9ABD9353}" type="datetimeFigureOut">
              <a:rPr lang="en-US"/>
              <a:pPr>
                <a:defRPr/>
              </a:pPr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73AE3-8E7E-4354-BE09-6D5976EF1A6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B8218-E374-4891-A2D8-BA66FF8D79FA}" type="datetimeFigureOut">
              <a:rPr lang="en-US"/>
              <a:pPr>
                <a:defRPr/>
              </a:pPr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BD6D3-CDC7-4758-B4E6-E91D999D03C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F77EA-9FC8-4280-968A-26D4F32B5FA5}" type="datetimeFigureOut">
              <a:rPr lang="en-US"/>
              <a:pPr>
                <a:defRPr/>
              </a:pPr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30388-D341-4161-8411-18F18FEF5CB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C4A37-5C6E-4985-9E89-D166DF807230}" type="datetimeFigureOut">
              <a:rPr lang="en-US"/>
              <a:pPr>
                <a:defRPr/>
              </a:pPr>
              <a:t>5/17/2023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8EFE3-2CFD-479A-AD91-13763EDC0A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63AC0-4126-4B01-939A-C43D0CD5A862}" type="datetimeFigureOut">
              <a:rPr lang="en-US"/>
              <a:pPr>
                <a:defRPr/>
              </a:pPr>
              <a:t>5/17/2023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FE720-F772-4AF9-919B-BAE0278FDD4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FB91D-CD50-42BC-8493-96A15A9FC0A5}" type="datetimeFigureOut">
              <a:rPr lang="en-US"/>
              <a:pPr>
                <a:defRPr/>
              </a:pPr>
              <a:t>5/17/2023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14B19-1D39-4613-A5C7-774D1EE6EF7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E8465-BEB9-489B-9422-BC43A58BA718}" type="datetimeFigureOut">
              <a:rPr lang="en-US"/>
              <a:pPr>
                <a:defRPr/>
              </a:pPr>
              <a:t>5/17/2023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4EDC8DA7-EC58-4F5C-9B46-55EBD8EE2EBF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274" y="4455598"/>
            <a:ext cx="1579126" cy="6507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52DB3-5925-46D4-AD9F-33AC4D9212E2}" type="datetimeFigureOut">
              <a:rPr lang="en-US"/>
              <a:pPr>
                <a:defRPr/>
              </a:pPr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2F07E-B015-46B5-A026-7339D83C1FB1}" type="slidenum">
              <a:rPr lang="en-US"/>
              <a:pPr>
                <a:defRPr/>
              </a:pPr>
              <a:t>‹N›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DBC7C-D286-4BCC-8D6D-F81C336D8734}" type="datetimeFigureOut">
              <a:rPr lang="en-US"/>
              <a:pPr>
                <a:defRPr/>
              </a:pPr>
              <a:t>5/17/2023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E2CA9-C8C4-483A-9E03-6BA326AAEDB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BA4473-D6CD-4E55-93AD-B431CBDEF31C}" type="datetimeFigureOut">
              <a:rPr lang="en-US"/>
              <a:pPr>
                <a:defRPr/>
              </a:pPr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87499-A329-47CA-BA0F-352F967328E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  <p:sldLayoutId id="2147493467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3CD9ADC-AB40-415D-A17C-2A4CFDFD8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329319"/>
            <a:ext cx="7772400" cy="1102519"/>
          </a:xfrm>
        </p:spPr>
        <p:txBody>
          <a:bodyPr/>
          <a:lstStyle/>
          <a:p>
            <a:r>
              <a:rPr lang="it-IT" dirty="0">
                <a:solidFill>
                  <a:srgbClr val="002060"/>
                </a:solidFill>
              </a:rPr>
              <a:t>EXCELLENCE AWARD </a:t>
            </a:r>
            <a:r>
              <a:rPr lang="it-IT" dirty="0" smtClean="0">
                <a:solidFill>
                  <a:srgbClr val="002060"/>
                </a:solidFill>
              </a:rPr>
              <a:t>2023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0ECD8E6-14D8-441D-AB70-CCC9C37A3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463275"/>
            <a:ext cx="6400800" cy="1314450"/>
          </a:xfrm>
        </p:spPr>
        <p:txBody>
          <a:bodyPr/>
          <a:lstStyle/>
          <a:p>
            <a:r>
              <a:rPr lang="it-IT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TITOLO PROGETTO</a:t>
            </a:r>
          </a:p>
          <a:p>
            <a:r>
              <a:rPr lang="it-IT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AUTORE PROGETTO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333" y="1205858"/>
            <a:ext cx="2832271" cy="11672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="" xmlns:a16="http://schemas.microsoft.com/office/drawing/2014/main" id="{7CE08FC9-7970-4DC4-B56B-49A25CD843B8}"/>
              </a:ext>
            </a:extLst>
          </p:cNvPr>
          <p:cNvSpPr/>
          <p:nvPr/>
        </p:nvSpPr>
        <p:spPr>
          <a:xfrm>
            <a:off x="985284" y="602512"/>
            <a:ext cx="1460204" cy="97110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FOTO </a:t>
            </a:r>
          </a:p>
          <a:p>
            <a:pPr algn="ctr"/>
            <a:r>
              <a:rPr lang="it-IT" dirty="0"/>
              <a:t>Autore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81B3645B-C111-49C4-952F-F81B04B50C4E}"/>
              </a:ext>
            </a:extLst>
          </p:cNvPr>
          <p:cNvSpPr txBox="1"/>
          <p:nvPr/>
        </p:nvSpPr>
        <p:spPr>
          <a:xfrm>
            <a:off x="2785730" y="626400"/>
            <a:ext cx="2317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Nome e Cognome</a:t>
            </a:r>
          </a:p>
          <a:p>
            <a:r>
              <a:rPr lang="it-IT" dirty="0"/>
              <a:t>Ruolo </a:t>
            </a:r>
          </a:p>
          <a:p>
            <a:r>
              <a:rPr lang="it-IT" dirty="0"/>
              <a:t>Azienda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6CD21D56-653B-4C4C-A484-B20B19A0C7D9}"/>
              </a:ext>
            </a:extLst>
          </p:cNvPr>
          <p:cNvSpPr/>
          <p:nvPr/>
        </p:nvSpPr>
        <p:spPr>
          <a:xfrm>
            <a:off x="1190847" y="2402958"/>
            <a:ext cx="6464595" cy="13042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CV Sintetico </a:t>
            </a:r>
            <a:r>
              <a:rPr lang="it-IT" dirty="0" err="1"/>
              <a:t>max</a:t>
            </a:r>
            <a:r>
              <a:rPr lang="it-IT" dirty="0"/>
              <a:t> 200 parole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="" xmlns:a16="http://schemas.microsoft.com/office/drawing/2014/main" id="{B36D3376-A350-45A5-B662-BA2337239362}"/>
              </a:ext>
            </a:extLst>
          </p:cNvPr>
          <p:cNvSpPr/>
          <p:nvPr/>
        </p:nvSpPr>
        <p:spPr>
          <a:xfrm>
            <a:off x="1119962" y="3930572"/>
            <a:ext cx="6606364" cy="3880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Frase emozionale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11D3FBC1-A983-4E23-A685-4D20C2BD4370}"/>
              </a:ext>
            </a:extLst>
          </p:cNvPr>
          <p:cNvSpPr txBox="1"/>
          <p:nvPr/>
        </p:nvSpPr>
        <p:spPr>
          <a:xfrm>
            <a:off x="1020726" y="1155405"/>
            <a:ext cx="6145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Categoria per la quale si presenta il progetto:</a:t>
            </a:r>
          </a:p>
        </p:txBody>
      </p:sp>
    </p:spTree>
    <p:extLst>
      <p:ext uri="{BB962C8B-B14F-4D97-AF65-F5344CB8AC3E}">
        <p14:creationId xmlns:p14="http://schemas.microsoft.com/office/powerpoint/2010/main" val="28589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2845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6440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183</TotalTime>
  <Words>35</Words>
  <Application>Microsoft Office PowerPoint</Application>
  <PresentationFormat>Presentazione su schermo (16:9)</PresentationFormat>
  <Paragraphs>16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EXCELLENCE AWARD 2023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letizia.minato</cp:lastModifiedBy>
  <cp:revision>60</cp:revision>
  <dcterms:created xsi:type="dcterms:W3CDTF">2010-04-12T23:12:02Z</dcterms:created>
  <dcterms:modified xsi:type="dcterms:W3CDTF">2023-05-17T15:00:25Z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  <property fmtid="{D5CDD505-2E9C-101B-9397-08002B2CF9AE}" pid="3" name="_Version">
    <vt:lpwstr/>
  </property>
  <property fmtid="{D5CDD505-2E9C-101B-9397-08002B2CF9AE}" pid="4" name="_Status">
    <vt:lpwstr>Not Started</vt:lpwstr>
  </property>
</Properties>
</file>