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1"/>
  </p:sldMasterIdLst>
  <p:notesMasterIdLst>
    <p:notesMasterId r:id="rId10"/>
  </p:notesMasterIdLst>
  <p:sldIdLst>
    <p:sldId id="260" r:id="rId2"/>
    <p:sldId id="259" r:id="rId3"/>
    <p:sldId id="262" r:id="rId4"/>
    <p:sldId id="261" r:id="rId5"/>
    <p:sldId id="263" r:id="rId6"/>
    <p:sldId id="264" r:id="rId7"/>
    <p:sldId id="265" r:id="rId8"/>
    <p:sldId id="266" r:id="rId9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99D"/>
    <a:srgbClr val="99FFCC"/>
    <a:srgbClr val="808080"/>
    <a:srgbClr val="4D4D4D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101" y="235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16CFF-FE36-4FC0-9341-483C0A62AD9C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734EB-8882-434E-96D2-AD31E3EE96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6320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9742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6505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0707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336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336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5CBAD9-9456-1F27-4244-88C856CBAC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3A575979-A214-028B-97DC-5BCBC27FFA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721BECB-C61A-6358-9326-D9AF56977A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A3BFEC3-7842-B19F-ECCC-1A37312FAD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2723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5EA778-3913-4554-8453-52D7496AEA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7C395332-6EF2-5853-A45F-BCC2B255BA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03DC4A4-8868-452C-5D56-3DC17093C4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E1F0B1E-1D70-E982-8E03-FF971C0CAB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9283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6E204B-ED1A-ED04-C408-4E75658C6B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A3AB1D61-8F7F-CB35-C9E1-62110CAD16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0175D7F-5184-8D3F-8EC9-7C8451A99C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88EC0A5-3692-78B7-7BD8-A00E0A1D34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734EB-8882-434E-96D2-AD31E3EE9670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7068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68ECC-1CA0-4E92-810C-81AF2F738EEE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A9AFF-81FA-4423-97C5-63AB0DF6465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0BA80-918F-4B10-A144-479B36891F97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3249A-C375-4B38-813F-F30F8728C9F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9789B-290A-4971-8A37-230A9ABD9353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73AE3-8E7E-4354-BE09-6D5976EF1A6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B8218-E374-4891-A2D8-BA66FF8D79FA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BD6D3-CDC7-4758-B4E6-E91D999D03C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F77EA-9FC8-4280-968A-26D4F32B5FA5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30388-D341-4161-8411-18F18FEF5CB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C4A37-5C6E-4985-9E89-D166DF807230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8EFE3-2CFD-479A-AD91-13763EDC0A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63AC0-4126-4B01-939A-C43D0CD5A862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FE720-F772-4AF9-919B-BAE0278FDD4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FB91D-CD50-42BC-8493-96A15A9FC0A5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14B19-1D39-4613-A5C7-774D1EE6EF7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E8465-BEB9-489B-9422-BC43A58BA718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4EDC8DA7-EC58-4F5C-9B46-55EBD8EE2EBF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274" y="4455598"/>
            <a:ext cx="1579126" cy="6507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52DB3-5925-46D4-AD9F-33AC4D9212E2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2F07E-B015-46B5-A026-7339D83C1FB1}" type="slidenum">
              <a:rPr lang="en-US"/>
              <a:pPr>
                <a:defRPr/>
              </a:pPr>
              <a:t>‹N›</a:t>
            </a:fld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DBC7C-D286-4BCC-8D6D-F81C336D8734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E2CA9-C8C4-483A-9E03-6BA326AAEDB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BA4473-D6CD-4E55-93AD-B431CBDEF31C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287499-A329-47CA-BA0F-352F967328E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  <p:sldLayoutId id="2147493467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CD9ADC-AB40-415D-A17C-2A4CFDFD8E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329319"/>
            <a:ext cx="7772400" cy="1102519"/>
          </a:xfrm>
        </p:spPr>
        <p:txBody>
          <a:bodyPr/>
          <a:lstStyle/>
          <a:p>
            <a:r>
              <a:rPr lang="it-IT" dirty="0">
                <a:solidFill>
                  <a:srgbClr val="002060"/>
                </a:solidFill>
              </a:rPr>
              <a:t>EXCELLENCE AWARD 2025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0ECD8E6-14D8-441D-AB70-CCC9C37A33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463275"/>
            <a:ext cx="6400800" cy="1314450"/>
          </a:xfrm>
        </p:spPr>
        <p:txBody>
          <a:bodyPr/>
          <a:lstStyle/>
          <a:p>
            <a:r>
              <a:rPr lang="it-IT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TITOLO PROGETTO</a:t>
            </a:r>
          </a:p>
          <a:p>
            <a:r>
              <a:rPr lang="it-IT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AUTORE PROGETTO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9333" y="1205858"/>
            <a:ext cx="2832271" cy="11672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7CE08FC9-7970-4DC4-B56B-49A25CD843B8}"/>
              </a:ext>
            </a:extLst>
          </p:cNvPr>
          <p:cNvSpPr/>
          <p:nvPr/>
        </p:nvSpPr>
        <p:spPr>
          <a:xfrm>
            <a:off x="985284" y="602512"/>
            <a:ext cx="1460204" cy="97110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FOTO </a:t>
            </a:r>
          </a:p>
          <a:p>
            <a:pPr algn="ctr"/>
            <a:r>
              <a:rPr lang="it-IT" dirty="0"/>
              <a:t>Autore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1B3645B-C111-49C4-952F-F81B04B50C4E}"/>
              </a:ext>
            </a:extLst>
          </p:cNvPr>
          <p:cNvSpPr txBox="1"/>
          <p:nvPr/>
        </p:nvSpPr>
        <p:spPr>
          <a:xfrm>
            <a:off x="2785730" y="626400"/>
            <a:ext cx="2317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Nome e Cognome</a:t>
            </a:r>
          </a:p>
          <a:p>
            <a:r>
              <a:rPr lang="it-IT" dirty="0"/>
              <a:t>Ruolo </a:t>
            </a:r>
          </a:p>
          <a:p>
            <a:r>
              <a:rPr lang="it-IT" dirty="0"/>
              <a:t>Azienda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CD21D56-653B-4C4C-A484-B20B19A0C7D9}"/>
              </a:ext>
            </a:extLst>
          </p:cNvPr>
          <p:cNvSpPr/>
          <p:nvPr/>
        </p:nvSpPr>
        <p:spPr>
          <a:xfrm>
            <a:off x="1190847" y="2402958"/>
            <a:ext cx="6464595" cy="130426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CV Sintetico max 100 parole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B36D3376-A350-45A5-B662-BA2337239362}"/>
              </a:ext>
            </a:extLst>
          </p:cNvPr>
          <p:cNvSpPr/>
          <p:nvPr/>
        </p:nvSpPr>
        <p:spPr>
          <a:xfrm>
            <a:off x="1119962" y="3930572"/>
            <a:ext cx="6606364" cy="3880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Frase emozionale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1D3FBC1-A983-4E23-A685-4D20C2BD4370}"/>
              </a:ext>
            </a:extLst>
          </p:cNvPr>
          <p:cNvSpPr txBox="1"/>
          <p:nvPr/>
        </p:nvSpPr>
        <p:spPr>
          <a:xfrm>
            <a:off x="1020726" y="1155405"/>
            <a:ext cx="6145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Categoria per la quale si presenta il progetto:</a:t>
            </a:r>
          </a:p>
        </p:txBody>
      </p:sp>
    </p:spTree>
    <p:extLst>
      <p:ext uri="{BB962C8B-B14F-4D97-AF65-F5344CB8AC3E}">
        <p14:creationId xmlns:p14="http://schemas.microsoft.com/office/powerpoint/2010/main" val="285897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C896F8-B743-95D2-98FE-8613BC272F99}"/>
              </a:ext>
            </a:extLst>
          </p:cNvPr>
          <p:cNvSpPr txBox="1"/>
          <p:nvPr/>
        </p:nvSpPr>
        <p:spPr>
          <a:xfrm>
            <a:off x="800099" y="321469"/>
            <a:ext cx="53935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Agenda</a:t>
            </a:r>
          </a:p>
          <a:p>
            <a:endParaRPr lang="it-IT" dirty="0"/>
          </a:p>
          <a:p>
            <a:r>
              <a:rPr lang="it-IT" dirty="0"/>
              <a:t>Scopo</a:t>
            </a:r>
          </a:p>
          <a:p>
            <a:r>
              <a:rPr lang="it-IT" dirty="0"/>
              <a:t>Area di applicazione</a:t>
            </a:r>
          </a:p>
          <a:p>
            <a:r>
              <a:rPr lang="it-IT" dirty="0"/>
              <a:t>Descrizione del progetto: problema e soluzione</a:t>
            </a:r>
          </a:p>
          <a:p>
            <a:r>
              <a:rPr lang="it-IT" dirty="0"/>
              <a:t>Novità del progetto</a:t>
            </a:r>
          </a:p>
          <a:p>
            <a:r>
              <a:rPr lang="it-IT" dirty="0"/>
              <a:t>Impatto del progetto alla realtà aziendale</a:t>
            </a:r>
          </a:p>
          <a:p>
            <a:r>
              <a:rPr lang="it-IT" dirty="0"/>
              <a:t>Conclusioni </a:t>
            </a:r>
          </a:p>
          <a:p>
            <a:r>
              <a:rPr lang="it-IT" dirty="0"/>
              <a:t>Lesson </a:t>
            </a:r>
            <a:r>
              <a:rPr lang="it-IT" dirty="0" err="1"/>
              <a:t>Learned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2845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6440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9826849-6D8E-5849-4BD6-CD02E57FF5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185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98252DC-8907-946F-E730-7B2F706778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5478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02C641D-6B72-829F-4E6B-871BF65C36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9725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187</TotalTime>
  <Words>62</Words>
  <Application>Microsoft Office PowerPoint</Application>
  <PresentationFormat>Presentazione su schermo (16:9)</PresentationFormat>
  <Paragraphs>28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EXCELLENCE AWARD 2025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Letizia Minato</cp:lastModifiedBy>
  <cp:revision>64</cp:revision>
  <dcterms:created xsi:type="dcterms:W3CDTF">2010-04-12T23:12:02Z</dcterms:created>
  <dcterms:modified xsi:type="dcterms:W3CDTF">2025-05-09T14:28:35Z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  <property fmtid="{D5CDD505-2E9C-101B-9397-08002B2CF9AE}" pid="3" name="_Version">
    <vt:lpwstr/>
  </property>
  <property fmtid="{D5CDD505-2E9C-101B-9397-08002B2CF9AE}" pid="4" name="_Status">
    <vt:lpwstr>Not Started</vt:lpwstr>
  </property>
</Properties>
</file>